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6" r:id="rId4"/>
    <p:sldId id="265" r:id="rId5"/>
    <p:sldId id="262" r:id="rId6"/>
    <p:sldId id="267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F2C"/>
    <a:srgbClr val="A27D16"/>
    <a:srgbClr val="D91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971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0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4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68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19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9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3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037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64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13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38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8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4746-1411-4124-B5DE-E417A744FA8E}" type="datetimeFigureOut">
              <a:rPr lang="pt-BR" smtClean="0"/>
              <a:t>05/07/2019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C738E-0D47-41C3-A639-201EA8E66E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58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23260" y="5486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435" y="808336"/>
            <a:ext cx="5221129" cy="524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4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23260" y="5486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" name="AutoShape 2" descr="Resultado de imagem para mês de junho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2" descr="Resultado de imagem para agos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4" descr="Resultado de imagem para dezembr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75" y="328418"/>
            <a:ext cx="10762796" cy="625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085" y="1483633"/>
            <a:ext cx="10515600" cy="132556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pt-BR" sz="8800" b="1" u="sng" dirty="0" smtClean="0"/>
              <a:t>META DO DIA</a:t>
            </a:r>
            <a:endParaRPr lang="pt-BR" sz="8800" b="1" u="sng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49085" y="2809196"/>
            <a:ext cx="10515600" cy="13255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9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R$185.070,69</a:t>
            </a:r>
            <a:endParaRPr lang="pt-BR" sz="9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m para frases TELEVEN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Resultado de imagem para feliz aniversar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2" descr="Resultado de imagem para MOTIVAÃÃ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4" descr="Resultado de imagem para MOTIVAÃÃ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6" name="Picture 2" descr="Resultado de imagem para motivaÃ§Ã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314" y="704622"/>
            <a:ext cx="5522232" cy="552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0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70159" y="3127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67" y="1252539"/>
            <a:ext cx="10071465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85" y="195943"/>
            <a:ext cx="8349343" cy="626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23260" y="5486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939527" y="5382183"/>
            <a:ext cx="63129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600" dirty="0" smtClean="0">
                <a:solidFill>
                  <a:srgbClr val="C11F2C"/>
                </a:solidFill>
                <a:effectLst/>
                <a:latin typeface="Eras Medium ITC" panose="020B0602030504020804" pitchFamily="34" charset="0"/>
              </a:rPr>
              <a:t>Ótimas  Vendas!</a:t>
            </a:r>
            <a:endParaRPr lang="pt-BR" sz="6600" dirty="0">
              <a:solidFill>
                <a:srgbClr val="C11F2C"/>
              </a:solidFill>
              <a:effectLst/>
              <a:latin typeface="Eras Medium ITC" panose="020B06020305040208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296" y="140856"/>
            <a:ext cx="5221129" cy="524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7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Eras Medium ITC</vt:lpstr>
      <vt:lpstr>Tema do Office</vt:lpstr>
      <vt:lpstr>Apresentação do PowerPoint</vt:lpstr>
      <vt:lpstr>Apresentação do PowerPoint</vt:lpstr>
      <vt:lpstr>META DO DIA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</dc:creator>
  <cp:lastModifiedBy>Silvana</cp:lastModifiedBy>
  <cp:revision>346</cp:revision>
  <dcterms:created xsi:type="dcterms:W3CDTF">2017-03-22T17:48:50Z</dcterms:created>
  <dcterms:modified xsi:type="dcterms:W3CDTF">2019-07-05T21:37:43Z</dcterms:modified>
</cp:coreProperties>
</file>